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01-07-2020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01-07-2020)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10,693,339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218,048 new cases (2%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516,195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4,957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26,257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1,013 cases (4%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49.0# in confirmed cases, 56.0#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38.0# in cases per capita, 56.0#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01-07-2020)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4.8% (-0.1%)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1.2%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(2,686,258)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(50,655)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(1,038)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430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